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5"/>
  </p:notesMasterIdLst>
  <p:sldIdLst>
    <p:sldId id="295" r:id="rId2"/>
    <p:sldId id="296" r:id="rId3"/>
    <p:sldId id="297" r:id="rId4"/>
    <p:sldId id="298" r:id="rId5"/>
    <p:sldId id="300" r:id="rId6"/>
    <p:sldId id="299" r:id="rId7"/>
    <p:sldId id="307" r:id="rId8"/>
    <p:sldId id="301" r:id="rId9"/>
    <p:sldId id="302" r:id="rId10"/>
    <p:sldId id="303" r:id="rId11"/>
    <p:sldId id="304" r:id="rId12"/>
    <p:sldId id="305" r:id="rId13"/>
    <p:sldId id="306" r:id="rId14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C4C02"/>
    <a:srgbClr val="F4910C"/>
    <a:srgbClr val="E9732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88220" autoAdjust="0"/>
  </p:normalViewPr>
  <p:slideViewPr>
    <p:cSldViewPr>
      <p:cViewPr>
        <p:scale>
          <a:sx n="75" d="100"/>
          <a:sy n="75" d="100"/>
        </p:scale>
        <p:origin x="468" y="432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7FDDF-5D89-45E9-948E-53EEC08DB5F4}" type="datetimeFigureOut">
              <a:rPr lang="en-GB" smtClean="0"/>
              <a:t>25/09/2019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DC717-34FB-4471-8287-13DFD5111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842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0056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424753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098386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452308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5474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693376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2100198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471681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687485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246662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786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9/25/2019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714126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6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Layout" Target="../diagrams/layout2.xml"/><Relationship Id="rId7" Type="http://schemas.openxmlformats.org/officeDocument/2006/relationships/hyperlink" Target="https://trello.com/b/uPaOt6IY/qa-solo-project-the-bag-of-holding" TargetMode="Externa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9145-A901-4D96-BEF4-0CDB5A2C39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Bag of Holding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A98D8-5582-45F2-BDF0-011E7E3800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Karolina Dudek</a:t>
            </a:r>
          </a:p>
        </p:txBody>
      </p:sp>
    </p:spTree>
    <p:extLst>
      <p:ext uri="{BB962C8B-B14F-4D97-AF65-F5344CB8AC3E}">
        <p14:creationId xmlns:p14="http://schemas.microsoft.com/office/powerpoint/2010/main" val="1144177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9154784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Technologies Used – </a:t>
            </a:r>
            <a:r>
              <a:rPr lang="en-GB" dirty="0">
                <a:solidFill>
                  <a:srgbClr val="FC4C02"/>
                </a:solidFill>
              </a:rPr>
              <a:t>CI Pipeline</a:t>
            </a:r>
          </a:p>
        </p:txBody>
      </p:sp>
      <p:pic>
        <p:nvPicPr>
          <p:cNvPr id="10" name="Content Placeholder 9" descr="A map with text&#10;&#10;Description automatically generated">
            <a:extLst>
              <a:ext uri="{FF2B5EF4-FFF2-40B4-BE49-F238E27FC236}">
                <a16:creationId xmlns:a16="http://schemas.microsoft.com/office/drawing/2014/main" id="{BB852069-87E6-41C5-B963-A5A83FDCB1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12" b="12268"/>
          <a:stretch/>
        </p:blipFill>
        <p:spPr>
          <a:xfrm>
            <a:off x="228599" y="1691322"/>
            <a:ext cx="10651779" cy="5166678"/>
          </a:xfrm>
        </p:spPr>
      </p:pic>
    </p:spTree>
    <p:extLst>
      <p:ext uri="{BB962C8B-B14F-4D97-AF65-F5344CB8AC3E}">
        <p14:creationId xmlns:p14="http://schemas.microsoft.com/office/powerpoint/2010/main" val="3308134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4026487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F322C-2D0C-4604-8277-9D466595E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376928" cy="4351337"/>
          </a:xfrm>
        </p:spPr>
        <p:txBody>
          <a:bodyPr/>
          <a:lstStyle/>
          <a:p>
            <a:r>
              <a:rPr lang="en-GB" dirty="0">
                <a:solidFill>
                  <a:srgbClr val="FC4C02"/>
                </a:solidFill>
              </a:rPr>
              <a:t>Accomplishments</a:t>
            </a:r>
          </a:p>
          <a:p>
            <a:pPr lvl="1"/>
            <a:r>
              <a:rPr lang="en-GB" dirty="0"/>
              <a:t>List of good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3199CD-373F-497F-86D2-1484F46BDECC}"/>
              </a:ext>
            </a:extLst>
          </p:cNvPr>
          <p:cNvSpPr txBox="1">
            <a:spLocks/>
          </p:cNvSpPr>
          <p:nvPr/>
        </p:nvSpPr>
        <p:spPr>
          <a:xfrm>
            <a:off x="5638800" y="1828800"/>
            <a:ext cx="437692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rgbClr val="FC4C02"/>
                </a:solidFill>
              </a:rPr>
              <a:t>Improvements</a:t>
            </a:r>
          </a:p>
          <a:p>
            <a:pPr lvl="1"/>
            <a:r>
              <a:rPr lang="en-GB" dirty="0"/>
              <a:t>List of bad</a:t>
            </a:r>
          </a:p>
        </p:txBody>
      </p:sp>
    </p:spTree>
    <p:extLst>
      <p:ext uri="{BB962C8B-B14F-4D97-AF65-F5344CB8AC3E}">
        <p14:creationId xmlns:p14="http://schemas.microsoft.com/office/powerpoint/2010/main" val="4210571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9145-A901-4D96-BEF4-0CDB5A2C39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1069848"/>
          </a:xfrm>
        </p:spPr>
        <p:txBody>
          <a:bodyPr/>
          <a:lstStyle/>
          <a:p>
            <a:r>
              <a:rPr lang="en-GB" dirty="0"/>
              <a:t>Demonstration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9272276A-284D-41FC-B9D5-DE87E88FB7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9435405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6914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9145-A901-4D96-BEF4-0CDB5A2C39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Questions and Feedback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A98D8-5582-45F2-BDF0-011E7E3800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1374291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3C236-54D4-45EE-9A55-DC194E19E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rgbClr val="FC4C02"/>
                </a:solidFill>
              </a:rPr>
              <a:t>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50705-F0C9-4F27-A92E-DBFB776DE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538728" cy="4351337"/>
          </a:xfrm>
        </p:spPr>
        <p:txBody>
          <a:bodyPr/>
          <a:lstStyle/>
          <a:p>
            <a:r>
              <a:rPr lang="en-GB" dirty="0"/>
              <a:t>Individual work</a:t>
            </a:r>
          </a:p>
          <a:p>
            <a:r>
              <a:rPr lang="en-GB" dirty="0"/>
              <a:t>CI pipeline</a:t>
            </a:r>
          </a:p>
          <a:p>
            <a:r>
              <a:rPr lang="en-GB" dirty="0"/>
              <a:t>80% test coverage</a:t>
            </a:r>
          </a:p>
          <a:p>
            <a:r>
              <a:rPr lang="en-GB" dirty="0"/>
              <a:t>OOP based application</a:t>
            </a:r>
          </a:p>
          <a:p>
            <a:r>
              <a:rPr lang="en-GB" dirty="0"/>
              <a:t>CRUD functionality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8E3B2C3-939E-4762-9F15-3FDC623EC68B}"/>
              </a:ext>
            </a:extLst>
          </p:cNvPr>
          <p:cNvSpPr txBox="1">
            <a:spLocks/>
          </p:cNvSpPr>
          <p:nvPr/>
        </p:nvSpPr>
        <p:spPr>
          <a:xfrm>
            <a:off x="6553200" y="1219200"/>
            <a:ext cx="3919728" cy="482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 sz="2100" b="1" dirty="0">
                <a:solidFill>
                  <a:srgbClr val="FC4C02"/>
                </a:solidFill>
              </a:rPr>
              <a:t>Technology restrictions:</a:t>
            </a:r>
          </a:p>
          <a:p>
            <a:pPr lvl="1"/>
            <a:r>
              <a:rPr lang="en-GB" dirty="0"/>
              <a:t>Kanban Board: Trello or an equivalent Kanban Board</a:t>
            </a:r>
          </a:p>
          <a:p>
            <a:pPr lvl="1"/>
            <a:r>
              <a:rPr lang="en-GB" dirty="0"/>
              <a:t>Database: h2</a:t>
            </a:r>
          </a:p>
          <a:p>
            <a:pPr lvl="1"/>
            <a:r>
              <a:rPr lang="en-GB" dirty="0"/>
              <a:t>Programming language: Java (unless stated otherwise)</a:t>
            </a:r>
          </a:p>
          <a:p>
            <a:pPr lvl="1"/>
            <a:r>
              <a:rPr lang="en-GB" dirty="0"/>
              <a:t>Front-end: HTML, CSS and JavaScript, possibly using a front-end library such as React</a:t>
            </a:r>
          </a:p>
          <a:p>
            <a:pPr lvl="1"/>
            <a:r>
              <a:rPr lang="en-GB" dirty="0"/>
              <a:t>Unit Tests: JUnit and Mockito</a:t>
            </a:r>
          </a:p>
          <a:p>
            <a:pPr lvl="1"/>
            <a:r>
              <a:rPr lang="en-GB" dirty="0"/>
              <a:t>Integration Tests: Selenium</a:t>
            </a:r>
          </a:p>
          <a:p>
            <a:pPr lvl="1"/>
            <a:r>
              <a:rPr lang="en-GB" dirty="0"/>
              <a:t>Version Control: Git</a:t>
            </a:r>
          </a:p>
          <a:p>
            <a:pPr lvl="1"/>
            <a:r>
              <a:rPr lang="en-GB" dirty="0"/>
              <a:t>CI Server: Jenkins</a:t>
            </a:r>
          </a:p>
          <a:p>
            <a:pPr lvl="1"/>
            <a:r>
              <a:rPr lang="en-GB" dirty="0"/>
              <a:t>Cloud server: AWS, GCP or Azure virtual machine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7462248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4113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0686707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tracking - </a:t>
            </a:r>
            <a:r>
              <a:rPr lang="en-GB" dirty="0">
                <a:solidFill>
                  <a:srgbClr val="FC4C02"/>
                </a:solidFill>
              </a:rPr>
              <a:t>Trello</a:t>
            </a:r>
          </a:p>
        </p:txBody>
      </p:sp>
      <p:pic>
        <p:nvPicPr>
          <p:cNvPr id="10" name="Content Placeholder 9">
            <a:hlinkClick r:id="rId7"/>
            <a:extLst>
              <a:ext uri="{FF2B5EF4-FFF2-40B4-BE49-F238E27FC236}">
                <a16:creationId xmlns:a16="http://schemas.microsoft.com/office/drawing/2014/main" id="{D1D53BF0-9D11-471C-AC46-DA97C5DAA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938784" y="1691322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699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C4C02"/>
                </a:solidFill>
              </a:rPr>
              <a:t>E</a:t>
            </a:r>
            <a:r>
              <a:rPr lang="en-GB" dirty="0"/>
              <a:t>ntity </a:t>
            </a:r>
            <a:r>
              <a:rPr lang="en-GB" dirty="0">
                <a:solidFill>
                  <a:srgbClr val="FC4C02"/>
                </a:solidFill>
              </a:rPr>
              <a:t>R</a:t>
            </a:r>
            <a:r>
              <a:rPr lang="en-GB" dirty="0"/>
              <a:t>elationship </a:t>
            </a:r>
            <a:r>
              <a:rPr lang="en-GB" dirty="0">
                <a:solidFill>
                  <a:srgbClr val="FC4C02"/>
                </a:solidFill>
              </a:rPr>
              <a:t>D</a:t>
            </a:r>
            <a:r>
              <a:rPr lang="en-GB" dirty="0"/>
              <a:t>iagrams</a:t>
            </a:r>
            <a:endParaRPr lang="en-GB" dirty="0">
              <a:solidFill>
                <a:srgbClr val="FC4C0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F322C-2D0C-4604-8277-9D466595E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2021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GB" dirty="0"/>
              <a:t>Testing – </a:t>
            </a:r>
            <a:r>
              <a:rPr lang="en-GB" dirty="0">
                <a:solidFill>
                  <a:srgbClr val="FC4C02"/>
                </a:solidFill>
              </a:rPr>
              <a:t>JUnit &amp; Mockito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F322C-2D0C-4604-8277-9D466595E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2531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5684302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- </a:t>
            </a:r>
            <a:r>
              <a:rPr lang="en-GB" dirty="0">
                <a:solidFill>
                  <a:srgbClr val="FC4C02"/>
                </a:solidFill>
              </a:rPr>
              <a:t>Selenium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F322C-2D0C-4604-8277-9D466595E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781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Dashboard – </a:t>
            </a:r>
            <a:r>
              <a:rPr lang="en-GB" dirty="0">
                <a:solidFill>
                  <a:srgbClr val="FC4C02"/>
                </a:solidFill>
              </a:rPr>
              <a:t>Initial Wireframe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F322C-2D0C-4604-8277-9D466595E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1678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DB4922-D11F-4073-B442-95CC5EFCF8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049" y="2362200"/>
            <a:ext cx="6527007" cy="4351338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6621965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 – </a:t>
            </a:r>
            <a:r>
              <a:rPr lang="en-GB" dirty="0">
                <a:solidFill>
                  <a:srgbClr val="FC4C02"/>
                </a:solidFill>
              </a:rPr>
              <a:t>Login &amp; Registration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AF3F489D-C849-421E-8057-323248F8A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91322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1054002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FD6E0C-3456-46B5-83BF-C103A7B950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362200"/>
            <a:ext cx="6476207" cy="4317471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 – </a:t>
            </a:r>
            <a:r>
              <a:rPr lang="en-GB" dirty="0">
                <a:solidFill>
                  <a:srgbClr val="FC4C02"/>
                </a:solidFill>
              </a:rPr>
              <a:t>Home &amp; Dashboard</a:t>
            </a:r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6A4305E4-72DC-45AC-880A-8AE1279FD9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91322"/>
            <a:ext cx="6324600" cy="4216400"/>
          </a:xfrm>
        </p:spPr>
      </p:pic>
    </p:spTree>
    <p:extLst>
      <p:ext uri="{BB962C8B-B14F-4D97-AF65-F5344CB8AC3E}">
        <p14:creationId xmlns:p14="http://schemas.microsoft.com/office/powerpoint/2010/main" val="4067890999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994</TotalTime>
  <Words>250</Words>
  <Application>Microsoft Office PowerPoint</Application>
  <PresentationFormat>Widescreen</PresentationFormat>
  <Paragraphs>111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Schoolbook</vt:lpstr>
      <vt:lpstr>Tahoma</vt:lpstr>
      <vt:lpstr>Wingdings 2</vt:lpstr>
      <vt:lpstr>View</vt:lpstr>
      <vt:lpstr>The Bag of Holding</vt:lpstr>
      <vt:lpstr>The Brief</vt:lpstr>
      <vt:lpstr>Project tracking - Trello</vt:lpstr>
      <vt:lpstr>Entity Relationship Diagrams</vt:lpstr>
      <vt:lpstr>Testing – JUnit &amp; Mockito</vt:lpstr>
      <vt:lpstr>Testing - Selenium</vt:lpstr>
      <vt:lpstr>Dashboard – Initial Wireframe</vt:lpstr>
      <vt:lpstr>Index – Login &amp; Registration</vt:lpstr>
      <vt:lpstr>Index – Home &amp; Dashboard</vt:lpstr>
      <vt:lpstr>Technologies Used – CI Pipeline</vt:lpstr>
      <vt:lpstr>Summary</vt:lpstr>
      <vt:lpstr>Demonstration</vt:lpstr>
      <vt:lpstr>Questions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BAE Systems PowerPoint Template</dc:title>
  <dc:creator>Allman-Talbot, James (UK Guildford)</dc:creator>
  <cp:lastModifiedBy>Karolina Dudek</cp:lastModifiedBy>
  <cp:revision>33</cp:revision>
  <dcterms:created xsi:type="dcterms:W3CDTF">2019-06-18T09:28:04Z</dcterms:created>
  <dcterms:modified xsi:type="dcterms:W3CDTF">2019-09-25T22:34:34Z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2018-07-19T00:00:00Z</vt:filetime>
  </property>
  <property fmtid="{D5CDD505-2E9C-101B-9397-08002B2CF9AE}" pid="3" name="Creator">
    <vt:lpwstr>Acrobat PDFMaker 17 for PowerPoint</vt:lpwstr>
  </property>
  <property fmtid="{D5CDD505-2E9C-101B-9397-08002B2CF9AE}" pid="4" name="LastSaved">
    <vt:filetime>2019-06-18T00:00:00Z</vt:filetime>
  </property>
</Properties>
</file>